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18" r:id="rId31"/>
    <p:sldId id="309" r:id="rId32"/>
    <p:sldId id="310" r:id="rId33"/>
    <p:sldId id="311" r:id="rId34"/>
    <p:sldId id="313" r:id="rId35"/>
    <p:sldId id="315" r:id="rId36"/>
    <p:sldId id="316" r:id="rId37"/>
    <p:sldId id="317" r:id="rId38"/>
    <p:sldId id="314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8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42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91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1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78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03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2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2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4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7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12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D084-4C5D-4A4B-812F-03D0C83DD0CB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C840-E6BC-450B-AE75-D6576728B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38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espn.com/espn/rss/new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		ECE3502- LAB 3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Online Media Monitoring Using Node-Red | </a:t>
            </a:r>
            <a:r>
              <a:rPr lang="en-IN" dirty="0" err="1"/>
              <a:t>Feedparser</a:t>
            </a:r>
            <a:r>
              <a:rPr lang="en-IN" dirty="0"/>
              <a:t> Node</a:t>
            </a:r>
          </a:p>
          <a:p>
            <a:pPr algn="r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9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557338"/>
            <a:ext cx="57245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5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000125"/>
            <a:ext cx="698182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8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852488"/>
            <a:ext cx="771525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095375"/>
            <a:ext cx="61341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0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Required Nodes for media monitoring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005013"/>
            <a:ext cx="35718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8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628775"/>
            <a:ext cx="6604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8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0"/>
            <a:ext cx="9036496" cy="615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27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Click Manage Palette </a:t>
            </a:r>
            <a:br>
              <a:rPr lang="en-IN" dirty="0" smtClean="0"/>
            </a:br>
            <a:r>
              <a:rPr lang="en-IN" dirty="0" smtClean="0"/>
              <a:t>Install (node-red-node-</a:t>
            </a:r>
            <a:r>
              <a:rPr lang="en-IN" dirty="0" err="1" smtClean="0"/>
              <a:t>feedparser</a:t>
            </a:r>
            <a:r>
              <a:rPr lang="en-IN" dirty="0" smtClean="0"/>
              <a:t>)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475"/>
            <a:ext cx="8352928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5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"/>
            <a:ext cx="8892480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5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63284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91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trigger Node 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Go to </a:t>
            </a:r>
            <a:r>
              <a:rPr lang="en-IN" dirty="0" err="1" smtClean="0"/>
              <a:t>cmd</a:t>
            </a:r>
            <a:r>
              <a:rPr lang="en-IN" dirty="0" smtClean="0"/>
              <a:t> prompt</a:t>
            </a:r>
          </a:p>
          <a:p>
            <a:r>
              <a:rPr lang="en-IN" dirty="0"/>
              <a:t>n</a:t>
            </a:r>
            <a:r>
              <a:rPr lang="en-IN" dirty="0" smtClean="0"/>
              <a:t>ode-red –v</a:t>
            </a:r>
          </a:p>
        </p:txBody>
      </p:sp>
    </p:spTree>
    <p:extLst>
      <p:ext uri="{BB962C8B-B14F-4D97-AF65-F5344CB8AC3E}">
        <p14:creationId xmlns:p14="http://schemas.microsoft.com/office/powerpoint/2010/main" val="13023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8820472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2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Click -Top </a:t>
            </a:r>
            <a:r>
              <a:rPr lang="en-IN" sz="2800" dirty="0"/>
              <a:t>Headlines: </a:t>
            </a:r>
            <a:r>
              <a:rPr lang="en-IN" sz="2800" dirty="0">
                <a:hlinkClick r:id="rId2"/>
              </a:rPr>
              <a:t>https://www.espn.com/espn/rss/news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0" y="1340767"/>
            <a:ext cx="7451702" cy="4804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9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466975"/>
            <a:ext cx="62801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4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https://www.espn.com/espn/rss/news</a:t>
            </a:r>
          </a:p>
        </p:txBody>
      </p:sp>
    </p:spTree>
    <p:extLst>
      <p:ext uri="{BB962C8B-B14F-4D97-AF65-F5344CB8AC3E}">
        <p14:creationId xmlns:p14="http://schemas.microsoft.com/office/powerpoint/2010/main" val="11069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7500"/>
            <a:ext cx="8280920" cy="622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075"/>
            <a:ext cx="8820472" cy="616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8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"/>
            <a:ext cx="8964488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9144000" cy="612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0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Dashboard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776864" cy="503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7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0"/>
            <a:ext cx="8748464" cy="615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1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 to browser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http://127.0.0.1:1880/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133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13" y="449288"/>
            <a:ext cx="784887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539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Insert Switch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92888" cy="43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3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display all - Player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00"/>
            <a:ext cx="8748464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4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 Change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772816"/>
            <a:ext cx="7632848" cy="394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0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550"/>
            <a:ext cx="8172400" cy="618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9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9144000" cy="612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9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8676456" cy="608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"/>
            <a:ext cx="8748464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1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828800"/>
            <a:ext cx="65595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7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06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66800"/>
            <a:ext cx="79724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3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47763"/>
            <a:ext cx="81724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96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76300"/>
            <a:ext cx="66960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114425"/>
            <a:ext cx="65055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2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57350"/>
            <a:ext cx="64770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77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939925"/>
            <a:ext cx="6369050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4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58</Words>
  <Application>Microsoft Office PowerPoint</Application>
  <PresentationFormat>On-screen Show (4:3)</PresentationFormat>
  <Paragraphs>20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  ECE3502- LAB 3</vt:lpstr>
      <vt:lpstr>To trigger Node red</vt:lpstr>
      <vt:lpstr>Go to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Nodes for media monitoring</vt:lpstr>
      <vt:lpstr>PowerPoint Presentation</vt:lpstr>
      <vt:lpstr>PowerPoint Presentation</vt:lpstr>
      <vt:lpstr>Click Manage Palette  Install (node-red-node-feedparser) </vt:lpstr>
      <vt:lpstr>PowerPoint Presentation</vt:lpstr>
      <vt:lpstr>PowerPoint Presentation</vt:lpstr>
      <vt:lpstr>PowerPoint Presentation</vt:lpstr>
      <vt:lpstr>Click -Top Headlines: https://www.espn.com/espn/rss/news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</vt:lpstr>
      <vt:lpstr>Dashboard</vt:lpstr>
      <vt:lpstr>PowerPoint Presentation</vt:lpstr>
      <vt:lpstr>PowerPoint Presentation</vt:lpstr>
      <vt:lpstr>Insert Switch Node</vt:lpstr>
      <vt:lpstr>To display all - Player</vt:lpstr>
      <vt:lpstr>Insert Change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ECE3502- LAB 2</dc:title>
  <dc:creator>Admin</dc:creator>
  <cp:lastModifiedBy>Admin</cp:lastModifiedBy>
  <cp:revision>135</cp:revision>
  <dcterms:created xsi:type="dcterms:W3CDTF">2021-02-09T04:17:14Z</dcterms:created>
  <dcterms:modified xsi:type="dcterms:W3CDTF">2024-01-17T04:37:24Z</dcterms:modified>
</cp:coreProperties>
</file>